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43" autoAdjust="0"/>
    <p:restoredTop sz="94660"/>
  </p:normalViewPr>
  <p:slideViewPr>
    <p:cSldViewPr snapToGrid="0">
      <p:cViewPr varScale="1">
        <p:scale>
          <a:sx n="67" d="100"/>
          <a:sy n="67" d="100"/>
        </p:scale>
        <p:origin x="8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media/media2.mp4>
</file>

<file path=ppt/media/media3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14AC-8484-44D7-9B52-4F7723B3432A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C33D1-8F94-464E-B352-D04E10E9F5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7096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14AC-8484-44D7-9B52-4F7723B3432A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C33D1-8F94-464E-B352-D04E10E9F5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1350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14AC-8484-44D7-9B52-4F7723B3432A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C33D1-8F94-464E-B352-D04E10E9F5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21804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01F8394-2B71-B14C-91D0-E12CF958F6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914747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14AC-8484-44D7-9B52-4F7723B3432A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C33D1-8F94-464E-B352-D04E10E9F5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781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14AC-8484-44D7-9B52-4F7723B3432A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C33D1-8F94-464E-B352-D04E10E9F5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7879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14AC-8484-44D7-9B52-4F7723B3432A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C33D1-8F94-464E-B352-D04E10E9F5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9140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14AC-8484-44D7-9B52-4F7723B3432A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C33D1-8F94-464E-B352-D04E10E9F5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7984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14AC-8484-44D7-9B52-4F7723B3432A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C33D1-8F94-464E-B352-D04E10E9F5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2555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14AC-8484-44D7-9B52-4F7723B3432A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C33D1-8F94-464E-B352-D04E10E9F5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2145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14AC-8484-44D7-9B52-4F7723B3432A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C33D1-8F94-464E-B352-D04E10E9F5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7061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D14AC-8484-44D7-9B52-4F7723B3432A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C33D1-8F94-464E-B352-D04E10E9F5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44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ED14AC-8484-44D7-9B52-4F7723B3432A}" type="datetimeFigureOut">
              <a:rPr lang="zh-CN" altLang="en-US" smtClean="0"/>
              <a:t>2025/1/4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9C33D1-8F94-464E-B352-D04E10E9F5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6986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avi"/><Relationship Id="rId5" Type="http://schemas.microsoft.com/office/2007/relationships/media" Target="../media/media3.avi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6" name="g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317269" y="755764"/>
            <a:ext cx="3516377" cy="3516378"/>
          </a:xfrm>
        </p:spPr>
      </p:pic>
      <p:pic>
        <p:nvPicPr>
          <p:cNvPr id="7" name="ours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167864" y="756208"/>
            <a:ext cx="3527817" cy="3527817"/>
          </a:xfrm>
          <a:prstGeom prst="rect">
            <a:avLst/>
          </a:prstGeom>
        </p:spPr>
      </p:pic>
      <p:pic>
        <p:nvPicPr>
          <p:cNvPr id="8" name="untitled.153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0"/>
          <a:srcRect t="44438"/>
          <a:stretch/>
        </p:blipFill>
        <p:spPr>
          <a:xfrm>
            <a:off x="589243" y="3552178"/>
            <a:ext cx="11058559" cy="3305822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397371" y="1812684"/>
            <a:ext cx="9076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Input</a:t>
            </a:r>
          </a:p>
          <a:p>
            <a:pPr algn="ctr"/>
            <a:r>
              <a:rPr lang="en-US" altLang="zh-CN" sz="2400" dirty="0"/>
              <a:t>Video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9629387" y="1812684"/>
            <a:ext cx="14616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/>
              <a:t>Our</a:t>
            </a:r>
          </a:p>
          <a:p>
            <a:pPr algn="ctr"/>
            <a:r>
              <a:rPr lang="en-US" altLang="zh-CN" sz="2400" dirty="0"/>
              <a:t>Rendering</a:t>
            </a:r>
            <a:endParaRPr lang="zh-CN" altLang="en-US" sz="2400" dirty="0"/>
          </a:p>
        </p:txBody>
      </p:sp>
      <p:sp>
        <p:nvSpPr>
          <p:cNvPr id="11" name="文本框 10"/>
          <p:cNvSpPr txBox="1"/>
          <p:nvPr/>
        </p:nvSpPr>
        <p:spPr>
          <a:xfrm>
            <a:off x="638172" y="6298857"/>
            <a:ext cx="34334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err="1"/>
              <a:t>NeuS</a:t>
            </a:r>
            <a:r>
              <a:rPr lang="en-US" altLang="zh-CN" sz="2400" dirty="0"/>
              <a:t> (SDF, Double Layers)</a:t>
            </a:r>
            <a:endParaRPr lang="zh-CN" altLang="en-US" sz="2400" dirty="0"/>
          </a:p>
        </p:txBody>
      </p:sp>
      <p:sp>
        <p:nvSpPr>
          <p:cNvPr id="12" name="文本框 11"/>
          <p:cNvSpPr txBox="1"/>
          <p:nvPr/>
        </p:nvSpPr>
        <p:spPr>
          <a:xfrm>
            <a:off x="4292865" y="6298856"/>
            <a:ext cx="35568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err="1"/>
              <a:t>NeUDF</a:t>
            </a:r>
            <a:r>
              <a:rPr lang="en-US" altLang="zh-CN" sz="2400" dirty="0"/>
              <a:t> (UDF, Single Layer)</a:t>
            </a:r>
            <a:endParaRPr lang="zh-CN" altLang="en-US" sz="2400" dirty="0"/>
          </a:p>
        </p:txBody>
      </p:sp>
      <p:sp>
        <p:nvSpPr>
          <p:cNvPr id="13" name="文本框 12"/>
          <p:cNvSpPr txBox="1"/>
          <p:nvPr/>
        </p:nvSpPr>
        <p:spPr>
          <a:xfrm>
            <a:off x="8090931" y="6298855"/>
            <a:ext cx="31497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Ours (UDF, Single Layer)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77368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9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8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0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mute="1">
                <p:cTn id="2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 mute="1">
                <p:cTn id="28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25</Words>
  <Application>Microsoft Office PowerPoint</Application>
  <PresentationFormat>宽屏</PresentationFormat>
  <Paragraphs>7</Paragraphs>
  <Slides>1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宋体</vt:lpstr>
      <vt:lpstr>Arial</vt:lpstr>
      <vt:lpstr>Calibri</vt:lpstr>
      <vt:lpstr>Calibri Light</vt:lpstr>
      <vt:lpstr>Office 主题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Zhizhong Han</dc:creator>
  <cp:lastModifiedBy>Zhizhong Han</cp:lastModifiedBy>
  <cp:revision>2</cp:revision>
  <dcterms:created xsi:type="dcterms:W3CDTF">2025-01-04T15:17:59Z</dcterms:created>
  <dcterms:modified xsi:type="dcterms:W3CDTF">2025-01-04T15:21:02Z</dcterms:modified>
</cp:coreProperties>
</file>

<file path=docProps/thumbnail.jpeg>
</file>